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4" r:id="rId6"/>
    <p:sldId id="262" r:id="rId7"/>
    <p:sldId id="263" r:id="rId8"/>
    <p:sldId id="261" r:id="rId9"/>
    <p:sldId id="265" r:id="rId10"/>
    <p:sldId id="258" r:id="rId11"/>
    <p:sldId id="259" r:id="rId12"/>
    <p:sldId id="267" r:id="rId13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071E2-D56E-477C-A037-74D744D9B72B}" v="6" dt="2025-01-23T22:27:38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Roselius - PyC" userId="a105154f-ac47-4339-8101-2ad6c490f501" providerId="ADAL" clId="{B2F6F093-D971-45CB-BF13-84B42FD46818}"/>
    <pc:docChg chg="undo custSel addSld modSld modNotesMaster">
      <pc:chgData name="Mike Roselius - PyC" userId="a105154f-ac47-4339-8101-2ad6c490f501" providerId="ADAL" clId="{B2F6F093-D971-45CB-BF13-84B42FD46818}" dt="2023-11-27T15:38:27.007" v="527" actId="20577"/>
      <pc:docMkLst>
        <pc:docMk/>
      </pc:docMkLst>
      <pc:sldChg chg="addSp delSp modSp mod">
        <pc:chgData name="Mike Roselius - PyC" userId="a105154f-ac47-4339-8101-2ad6c490f501" providerId="ADAL" clId="{B2F6F093-D971-45CB-BF13-84B42FD46818}" dt="2023-11-27T15:38:27.007" v="527" actId="20577"/>
        <pc:sldMkLst>
          <pc:docMk/>
          <pc:sldMk cId="3309766219" sldId="259"/>
        </pc:sldMkLst>
      </pc:sldChg>
      <pc:sldChg chg="addSp delSp modSp mod">
        <pc:chgData name="Mike Roselius - PyC" userId="a105154f-ac47-4339-8101-2ad6c490f501" providerId="ADAL" clId="{B2F6F093-D971-45CB-BF13-84B42FD46818}" dt="2023-11-27T14:34:50.593" v="351" actId="207"/>
        <pc:sldMkLst>
          <pc:docMk/>
          <pc:sldMk cId="601319866" sldId="260"/>
        </pc:sldMkLst>
      </pc:sldChg>
      <pc:sldChg chg="addSp delSp modSp mod">
        <pc:chgData name="Mike Roselius - PyC" userId="a105154f-ac47-4339-8101-2ad6c490f501" providerId="ADAL" clId="{B2F6F093-D971-45CB-BF13-84B42FD46818}" dt="2023-11-16T15:52:23.771" v="67" actId="14100"/>
        <pc:sldMkLst>
          <pc:docMk/>
          <pc:sldMk cId="3716434400" sldId="261"/>
        </pc:sldMkLst>
      </pc:sldChg>
      <pc:sldChg chg="addSp delSp modSp mod">
        <pc:chgData name="Mike Roselius - PyC" userId="a105154f-ac47-4339-8101-2ad6c490f501" providerId="ADAL" clId="{B2F6F093-D971-45CB-BF13-84B42FD46818}" dt="2023-11-16T15:57:20.563" v="113" actId="14100"/>
        <pc:sldMkLst>
          <pc:docMk/>
          <pc:sldMk cId="784205239" sldId="265"/>
        </pc:sldMkLst>
      </pc:sldChg>
      <pc:sldChg chg="addSp modSp add mod modShow">
        <pc:chgData name="Mike Roselius - PyC" userId="a105154f-ac47-4339-8101-2ad6c490f501" providerId="ADAL" clId="{B2F6F093-D971-45CB-BF13-84B42FD46818}" dt="2023-11-27T14:39:12.218" v="353" actId="729"/>
        <pc:sldMkLst>
          <pc:docMk/>
          <pc:sldMk cId="20510098" sldId="266"/>
        </pc:sldMkLst>
      </pc:sldChg>
      <pc:sldChg chg="addSp delSp modSp add mod setBg">
        <pc:chgData name="Mike Roselius - PyC" userId="a105154f-ac47-4339-8101-2ad6c490f501" providerId="ADAL" clId="{B2F6F093-D971-45CB-BF13-84B42FD46818}" dt="2023-11-27T14:17:55.499" v="321" actId="20577"/>
        <pc:sldMkLst>
          <pc:docMk/>
          <pc:sldMk cId="2132020312" sldId="267"/>
        </pc:sldMkLst>
      </pc:sldChg>
    </pc:docChg>
  </pc:docChgLst>
  <pc:docChgLst>
    <pc:chgData name="Mike Roselius - PyC" userId="a105154f-ac47-4339-8101-2ad6c490f501" providerId="ADAL" clId="{432071E2-D56E-477C-A037-74D744D9B72B}"/>
    <pc:docChg chg="undo custSel delSld modSld">
      <pc:chgData name="Mike Roselius - PyC" userId="a105154f-ac47-4339-8101-2ad6c490f501" providerId="ADAL" clId="{432071E2-D56E-477C-A037-74D744D9B72B}" dt="2025-01-23T22:28:17.558" v="191" actId="478"/>
      <pc:docMkLst>
        <pc:docMk/>
      </pc:docMkLst>
      <pc:sldChg chg="delSp modSp mod">
        <pc:chgData name="Mike Roselius - PyC" userId="a105154f-ac47-4339-8101-2ad6c490f501" providerId="ADAL" clId="{432071E2-D56E-477C-A037-74D744D9B72B}" dt="2025-01-23T22:28:17.558" v="191" actId="478"/>
        <pc:sldMkLst>
          <pc:docMk/>
          <pc:sldMk cId="3309766219" sldId="259"/>
        </pc:sldMkLst>
        <pc:spChg chg="del mod">
          <ac:chgData name="Mike Roselius - PyC" userId="a105154f-ac47-4339-8101-2ad6c490f501" providerId="ADAL" clId="{432071E2-D56E-477C-A037-74D744D9B72B}" dt="2025-01-23T22:28:17.558" v="191" actId="478"/>
          <ac:spMkLst>
            <pc:docMk/>
            <pc:sldMk cId="3309766219" sldId="259"/>
            <ac:spMk id="17" creationId="{95D9DA06-6632-61EC-D6B2-9BAC97E01CD7}"/>
          </ac:spMkLst>
        </pc:spChg>
        <pc:graphicFrameChg chg="mod modGraphic">
          <ac:chgData name="Mike Roselius - PyC" userId="a105154f-ac47-4339-8101-2ad6c490f501" providerId="ADAL" clId="{432071E2-D56E-477C-A037-74D744D9B72B}" dt="2025-01-23T22:04:27.423" v="73" actId="14734"/>
          <ac:graphicFrameMkLst>
            <pc:docMk/>
            <pc:sldMk cId="3309766219" sldId="259"/>
            <ac:graphicFrameMk id="24" creationId="{4719733E-F452-53BF-9746-297939F61EDC}"/>
          </ac:graphicFrameMkLst>
        </pc:graphicFrameChg>
      </pc:sldChg>
      <pc:sldChg chg="modSp mod">
        <pc:chgData name="Mike Roselius - PyC" userId="a105154f-ac47-4339-8101-2ad6c490f501" providerId="ADAL" clId="{432071E2-D56E-477C-A037-74D744D9B72B}" dt="2025-01-23T22:02:08.475" v="20" actId="20577"/>
        <pc:sldMkLst>
          <pc:docMk/>
          <pc:sldMk cId="3716434400" sldId="261"/>
        </pc:sldMkLst>
        <pc:graphicFrameChg chg="modGraphic">
          <ac:chgData name="Mike Roselius - PyC" userId="a105154f-ac47-4339-8101-2ad6c490f501" providerId="ADAL" clId="{432071E2-D56E-477C-A037-74D744D9B72B}" dt="2025-01-23T22:02:08.475" v="20" actId="20577"/>
          <ac:graphicFrameMkLst>
            <pc:docMk/>
            <pc:sldMk cId="3716434400" sldId="261"/>
            <ac:graphicFrameMk id="24" creationId="{4719733E-F452-53BF-9746-297939F61EDC}"/>
          </ac:graphicFrameMkLst>
        </pc:graphicFrameChg>
      </pc:sldChg>
      <pc:sldChg chg="modSp mod">
        <pc:chgData name="Mike Roselius - PyC" userId="a105154f-ac47-4339-8101-2ad6c490f501" providerId="ADAL" clId="{432071E2-D56E-477C-A037-74D744D9B72B}" dt="2025-01-23T22:02:39.349" v="40" actId="2165"/>
        <pc:sldMkLst>
          <pc:docMk/>
          <pc:sldMk cId="784205239" sldId="265"/>
        </pc:sldMkLst>
        <pc:graphicFrameChg chg="modGraphic">
          <ac:chgData name="Mike Roselius - PyC" userId="a105154f-ac47-4339-8101-2ad6c490f501" providerId="ADAL" clId="{432071E2-D56E-477C-A037-74D744D9B72B}" dt="2025-01-23T22:02:39.349" v="40" actId="2165"/>
          <ac:graphicFrameMkLst>
            <pc:docMk/>
            <pc:sldMk cId="784205239" sldId="265"/>
            <ac:graphicFrameMk id="2" creationId="{3D8C3E46-86FB-814B-CCD6-F29B82EA715E}"/>
          </ac:graphicFrameMkLst>
        </pc:graphicFrameChg>
      </pc:sldChg>
      <pc:sldChg chg="modSp mod">
        <pc:chgData name="Mike Roselius - PyC" userId="a105154f-ac47-4339-8101-2ad6c490f501" providerId="ADAL" clId="{432071E2-D56E-477C-A037-74D744D9B72B}" dt="2025-01-23T22:27:58.807" v="189" actId="14100"/>
        <pc:sldMkLst>
          <pc:docMk/>
          <pc:sldMk cId="2132020312" sldId="267"/>
        </pc:sldMkLst>
        <pc:spChg chg="mod">
          <ac:chgData name="Mike Roselius - PyC" userId="a105154f-ac47-4339-8101-2ad6c490f501" providerId="ADAL" clId="{432071E2-D56E-477C-A037-74D744D9B72B}" dt="2025-01-23T22:24:22.929" v="100" actId="1076"/>
          <ac:spMkLst>
            <pc:docMk/>
            <pc:sldMk cId="2132020312" sldId="267"/>
            <ac:spMk id="13" creationId="{4FE916B6-D4EA-0D58-9023-091AA5689FF0}"/>
          </ac:spMkLst>
        </pc:spChg>
        <pc:graphicFrameChg chg="mod ord modGraphic">
          <ac:chgData name="Mike Roselius - PyC" userId="a105154f-ac47-4339-8101-2ad6c490f501" providerId="ADAL" clId="{432071E2-D56E-477C-A037-74D744D9B72B}" dt="2025-01-23T22:27:58.807" v="189" actId="14100"/>
          <ac:graphicFrameMkLst>
            <pc:docMk/>
            <pc:sldMk cId="2132020312" sldId="267"/>
            <ac:graphicFrameMk id="24" creationId="{4719733E-F452-53BF-9746-297939F61EDC}"/>
          </ac:graphicFrameMkLst>
        </pc:graphicFrameChg>
      </pc:sldChg>
      <pc:sldChg chg="del">
        <pc:chgData name="Mike Roselius - PyC" userId="a105154f-ac47-4339-8101-2ad6c490f501" providerId="ADAL" clId="{432071E2-D56E-477C-A037-74D744D9B72B}" dt="2025-01-23T22:00:24.052" v="0" actId="47"/>
        <pc:sldMkLst>
          <pc:docMk/>
          <pc:sldMk cId="1334486066" sldId="268"/>
        </pc:sldMkLst>
      </pc:sldChg>
    </pc:docChg>
  </pc:docChgLst>
  <pc:docChgLst>
    <pc:chgData name="Mike Roselius - PyC" userId="a105154f-ac47-4339-8101-2ad6c490f501" providerId="ADAL" clId="{203C3EAA-F52E-4ACA-AB13-58BF9643A477}"/>
    <pc:docChg chg="delSld">
      <pc:chgData name="Mike Roselius - PyC" userId="a105154f-ac47-4339-8101-2ad6c490f501" providerId="ADAL" clId="{203C3EAA-F52E-4ACA-AB13-58BF9643A477}" dt="2024-12-16T15:08:34.820" v="0" actId="47"/>
      <pc:docMkLst>
        <pc:docMk/>
      </pc:docMkLst>
      <pc:sldChg chg="del">
        <pc:chgData name="Mike Roselius - PyC" userId="a105154f-ac47-4339-8101-2ad6c490f501" providerId="ADAL" clId="{203C3EAA-F52E-4ACA-AB13-58BF9643A477}" dt="2024-12-16T15:08:34.820" v="0" actId="47"/>
        <pc:sldMkLst>
          <pc:docMk/>
          <pc:sldMk cId="20510098" sldId="266"/>
        </pc:sldMkLst>
      </pc:sldChg>
    </pc:docChg>
  </pc:docChgLst>
  <pc:docChgLst>
    <pc:chgData name="Mike Roselius - PyC" userId="a105154f-ac47-4339-8101-2ad6c490f501" providerId="ADAL" clId="{5F6C4AB3-8B51-440B-AF01-C557AEB4F1E7}"/>
    <pc:docChg chg="custSel modSld sldOrd">
      <pc:chgData name="Mike Roselius - PyC" userId="a105154f-ac47-4339-8101-2ad6c490f501" providerId="ADAL" clId="{5F6C4AB3-8B51-440B-AF01-C557AEB4F1E7}" dt="2023-01-16T21:36:23.608" v="256" actId="1076"/>
      <pc:docMkLst>
        <pc:docMk/>
      </pc:docMkLst>
      <pc:sldChg chg="modSp mod">
        <pc:chgData name="Mike Roselius - PyC" userId="a105154f-ac47-4339-8101-2ad6c490f501" providerId="ADAL" clId="{5F6C4AB3-8B51-440B-AF01-C557AEB4F1E7}" dt="2023-01-16T21:29:28.131" v="135" actId="14100"/>
        <pc:sldMkLst>
          <pc:docMk/>
          <pc:sldMk cId="334850087" sldId="258"/>
        </pc:sldMkLst>
      </pc:sldChg>
      <pc:sldChg chg="modSp mod">
        <pc:chgData name="Mike Roselius - PyC" userId="a105154f-ac47-4339-8101-2ad6c490f501" providerId="ADAL" clId="{5F6C4AB3-8B51-440B-AF01-C557AEB4F1E7}" dt="2023-01-16T21:36:23.608" v="256" actId="1076"/>
        <pc:sldMkLst>
          <pc:docMk/>
          <pc:sldMk cId="3309766219" sldId="259"/>
        </pc:sldMkLst>
      </pc:sldChg>
      <pc:sldChg chg="addSp delSp modSp mod">
        <pc:chgData name="Mike Roselius - PyC" userId="a105154f-ac47-4339-8101-2ad6c490f501" providerId="ADAL" clId="{5F6C4AB3-8B51-440B-AF01-C557AEB4F1E7}" dt="2023-01-16T21:35:59.384" v="254" actId="12788"/>
        <pc:sldMkLst>
          <pc:docMk/>
          <pc:sldMk cId="601319866" sldId="260"/>
        </pc:sldMkLst>
      </pc:sldChg>
      <pc:sldChg chg="addSp delSp modSp mod ord">
        <pc:chgData name="Mike Roselius - PyC" userId="a105154f-ac47-4339-8101-2ad6c490f501" providerId="ADAL" clId="{5F6C4AB3-8B51-440B-AF01-C557AEB4F1E7}" dt="2023-01-16T21:29:05.941" v="111" actId="478"/>
        <pc:sldMkLst>
          <pc:docMk/>
          <pc:sldMk cId="3716434400" sldId="261"/>
        </pc:sldMkLst>
      </pc:sldChg>
      <pc:sldChg chg="ord">
        <pc:chgData name="Mike Roselius - PyC" userId="a105154f-ac47-4339-8101-2ad6c490f501" providerId="ADAL" clId="{5F6C4AB3-8B51-440B-AF01-C557AEB4F1E7}" dt="2023-01-16T16:38:10.531" v="18"/>
        <pc:sldMkLst>
          <pc:docMk/>
          <pc:sldMk cId="589529655" sldId="262"/>
        </pc:sldMkLst>
      </pc:sldChg>
      <pc:sldChg chg="modSp mod">
        <pc:chgData name="Mike Roselius - PyC" userId="a105154f-ac47-4339-8101-2ad6c490f501" providerId="ADAL" clId="{5F6C4AB3-8B51-440B-AF01-C557AEB4F1E7}" dt="2023-01-16T21:36:15.643" v="255" actId="1076"/>
        <pc:sldMkLst>
          <pc:docMk/>
          <pc:sldMk cId="280939441" sldId="263"/>
        </pc:sldMkLst>
      </pc:sldChg>
      <pc:sldChg chg="modSp mod ord">
        <pc:chgData name="Mike Roselius - PyC" userId="a105154f-ac47-4339-8101-2ad6c490f501" providerId="ADAL" clId="{5F6C4AB3-8B51-440B-AF01-C557AEB4F1E7}" dt="2023-01-16T16:38:06.716" v="16"/>
        <pc:sldMkLst>
          <pc:docMk/>
          <pc:sldMk cId="2622883663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468AD4-9838-4005-A2DC-62313118AEF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CFF7DB-A3BB-4A53-9958-35F51A5A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2853-20A8-5232-D5DC-4698D75A7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CC5BB-7E69-04E4-D149-29D6DE96B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1084-BB11-853A-2246-6DEF15C3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283FB-1C5A-3F8B-7C6E-CDBDA841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0FDE-9D6F-617A-CE0C-9D6EF22E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16F-DDAC-BB58-8E42-B4433545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BEBD7-A775-22F1-B6EF-BE21576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99AB-B753-6076-42CF-F4482C00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B2B4-E88C-BFF9-59B5-37085E48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FA189-37A7-C2E7-8F3B-063C4843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8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00DB8-C25F-A32A-6DBD-9520384F0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8F8D7-08AC-49FC-F49B-DB0FB757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B2620-7ED9-6666-8B2F-CC2B5FE1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1133-9A74-CD68-0A63-3E6C9B6C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64CB-FF36-36CB-2985-D6A88BCC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CA9C-3DF7-EDB2-A63A-17F2D978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1451-AE07-E04C-C96E-FFE6CA8F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17F34-8BD2-419B-5A8B-06B90A60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8512-38F2-AA8A-60B9-83BFCACF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7207-1F18-3403-A8BB-724A8A75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576F-F907-793A-FF34-31E6B039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2E12-1709-6AD6-2146-3F7AB980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B164-2A09-6099-4DF7-733D45BC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5A94-809E-EFE2-515B-B918B01D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A1BD7-C52A-FA6E-18CB-5BC919F2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80EF-2118-64E4-A936-13D38399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20A2-AF1C-2C0E-CA7E-39381EEE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E6557-1B62-A2EA-B887-C4340F5F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BED3C-E978-0F12-9526-F1C88A82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D0A9A-44A8-AD7F-676F-C918AC73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3B958-3708-6B22-D55E-FF7B5F06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732B-AAC3-5865-A532-004450EF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DF16-EDAA-5DE5-DAE4-21BFE05A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5CAED-910F-62F3-A7F1-9611D5336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E82F-9F47-0912-E093-1721BF0B6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DBAF1-E228-9F42-BD8C-2ACAAC802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8F3A-D96D-FC29-967C-4E4BDD3D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EB92F-1157-5BD1-1DE2-14A8C964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AE13E-1C30-7D9C-1220-0C70BEB7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9D7C-3173-7532-AC12-E89A7737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7AEBD-92B6-F696-53B2-B857F4B2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1C4EE-F6FF-DF98-EEDB-EAF4CA98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D82AD-FD44-2B79-DEE2-948F827C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AE322-739D-AF81-3FB7-3AB1B110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04808-DD78-7688-70AF-5E7A6E31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2882-F688-964F-D842-D9FE8215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A0EF-4CB7-98AE-5204-F212C26F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F802-0104-8E9F-C75D-9DAB438F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685F4-80F3-9C2B-D978-A61E3D408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F9724-E5C4-9384-6B36-288EBAA2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63581-F8E6-CA51-DB7F-662B8500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062F0-0F4A-DEB8-2033-B350DD36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051E-411D-7E24-48BD-C0C385E2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BAD7D-9ABB-D714-E2A0-57A7395FD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402F9-A256-2FBA-0F22-D45BEC96A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69FC8-7CD9-F4E0-D3CE-2B1B40D9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2C913-29C9-78AC-85F9-C6224644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43ABA-E2FC-948E-C1A0-A8F6BC3E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4A628-3138-4829-A65B-6F893B84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41A2-D639-DBD8-8DC1-34D13D6A4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1B38-849C-8BAF-D651-314F0F61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8B45-681E-4566-9CEF-5EAAA3E94E3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548AC-B7F1-3A69-B4AA-5E13B28A8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80C5-D0FD-0E9C-6C85-2E7D6953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9E32-C429-4817-8328-47DF1B43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0" y="-30591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517990" y="119956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CFS Service Overview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D0189-8882-5662-D694-D6236471D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1896"/>
            <a:ext cx="12192000" cy="575610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54FC1C-713C-C8CE-1975-174BD0EA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13440"/>
              </p:ext>
            </p:extLst>
          </p:nvPr>
        </p:nvGraphicFramePr>
        <p:xfrm>
          <a:off x="11166764" y="1089366"/>
          <a:ext cx="1025236" cy="265984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25236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</a:tblGrid>
              <a:tr h="3469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NEAN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CENTRAM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BELIZE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290772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SURINAME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48002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GUYANA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17022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TGS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309773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MITMAR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76505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900" b="1" dirty="0"/>
                        <a:t>MITVEN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329316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436F47AE-9DB0-8053-DABB-1AAC0F7A9282}"/>
              </a:ext>
            </a:extLst>
          </p:cNvPr>
          <p:cNvSpPr/>
          <p:nvPr/>
        </p:nvSpPr>
        <p:spPr>
          <a:xfrm>
            <a:off x="11946813" y="2447910"/>
            <a:ext cx="110836" cy="923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1AB04-4547-017F-B543-0466999B2A88}"/>
              </a:ext>
            </a:extLst>
          </p:cNvPr>
          <p:cNvSpPr/>
          <p:nvPr/>
        </p:nvSpPr>
        <p:spPr>
          <a:xfrm>
            <a:off x="11946813" y="1816365"/>
            <a:ext cx="110836" cy="92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81AB3A-4F50-304D-67FA-3DA81896EACD}"/>
              </a:ext>
            </a:extLst>
          </p:cNvPr>
          <p:cNvSpPr/>
          <p:nvPr/>
        </p:nvSpPr>
        <p:spPr>
          <a:xfrm>
            <a:off x="11946813" y="2722365"/>
            <a:ext cx="110836" cy="923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287542-58E4-A9EA-7CC1-629C0CB3382B}"/>
              </a:ext>
            </a:extLst>
          </p:cNvPr>
          <p:cNvSpPr/>
          <p:nvPr/>
        </p:nvSpPr>
        <p:spPr>
          <a:xfrm>
            <a:off x="11946813" y="1552219"/>
            <a:ext cx="110836" cy="92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3C675-3C5E-EB62-C331-E48513C575F0}"/>
              </a:ext>
            </a:extLst>
          </p:cNvPr>
          <p:cNvSpPr/>
          <p:nvPr/>
        </p:nvSpPr>
        <p:spPr>
          <a:xfrm>
            <a:off x="11946813" y="3265770"/>
            <a:ext cx="110836" cy="923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28FD99-E1F1-20D7-7B07-25F1C0C058DC}"/>
              </a:ext>
            </a:extLst>
          </p:cNvPr>
          <p:cNvSpPr/>
          <p:nvPr/>
        </p:nvSpPr>
        <p:spPr>
          <a:xfrm>
            <a:off x="11946813" y="2995033"/>
            <a:ext cx="110836" cy="92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58B585-0A2C-3936-ED14-545F61D1658F}"/>
              </a:ext>
            </a:extLst>
          </p:cNvPr>
          <p:cNvSpPr/>
          <p:nvPr/>
        </p:nvSpPr>
        <p:spPr>
          <a:xfrm>
            <a:off x="11942619" y="2137582"/>
            <a:ext cx="110836" cy="923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9D92A-0AD9-B304-49D1-8A0B978A33E3}"/>
              </a:ext>
            </a:extLst>
          </p:cNvPr>
          <p:cNvSpPr/>
          <p:nvPr/>
        </p:nvSpPr>
        <p:spPr>
          <a:xfrm>
            <a:off x="11951008" y="3567867"/>
            <a:ext cx="110836" cy="92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0" y="-49861"/>
            <a:ext cx="12192000" cy="69250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784671" y="33754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NEAN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DBBCB87-F674-3A0D-8520-68B2B7DAD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16" y="1095021"/>
            <a:ext cx="10706280" cy="576297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C75658-10C1-6C7D-1C8F-59F8CBAA3DA6}"/>
              </a:ext>
            </a:extLst>
          </p:cNvPr>
          <p:cNvSpPr txBox="1"/>
          <p:nvPr/>
        </p:nvSpPr>
        <p:spPr>
          <a:xfrm>
            <a:off x="5506929" y="1250081"/>
            <a:ext cx="423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PAP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4719733E-F452-53BF-9746-297939F6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69063"/>
              </p:ext>
            </p:extLst>
          </p:nvPr>
        </p:nvGraphicFramePr>
        <p:xfrm>
          <a:off x="10673164" y="1095021"/>
          <a:ext cx="1518836" cy="409680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1355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997481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71083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CCT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Colon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BAQ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Baranquilla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738021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737190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WIL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Willemstat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935565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ORJ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Oranjestad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57851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2572501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CCT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Colon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063713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30001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052077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PAP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Port-au-Prince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838521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127745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CCT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Colon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1581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80655D-A58E-5451-BF7F-C9B7EE5F464B}"/>
              </a:ext>
            </a:extLst>
          </p:cNvPr>
          <p:cNvSpPr txBox="1"/>
          <p:nvPr/>
        </p:nvSpPr>
        <p:spPr>
          <a:xfrm>
            <a:off x="204979" y="2583560"/>
            <a:ext cx="40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5BAC7-CBE7-A204-775D-549505CEABF4}"/>
              </a:ext>
            </a:extLst>
          </p:cNvPr>
          <p:cNvSpPr txBox="1"/>
          <p:nvPr/>
        </p:nvSpPr>
        <p:spPr>
          <a:xfrm>
            <a:off x="8375076" y="1142939"/>
            <a:ext cx="45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489D-95C2-BDA5-5473-B28791A16A81}"/>
              </a:ext>
            </a:extLst>
          </p:cNvPr>
          <p:cNvSpPr txBox="1"/>
          <p:nvPr/>
        </p:nvSpPr>
        <p:spPr>
          <a:xfrm>
            <a:off x="7687756" y="457894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4971A-A210-E9B7-37A6-8C4BB9720DFC}"/>
              </a:ext>
            </a:extLst>
          </p:cNvPr>
          <p:cNvSpPr txBox="1"/>
          <p:nvPr/>
        </p:nvSpPr>
        <p:spPr>
          <a:xfrm>
            <a:off x="8034535" y="1586708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6EDB8-8A77-3091-70ED-A8E003129822}"/>
              </a:ext>
            </a:extLst>
          </p:cNvPr>
          <p:cNvSpPr txBox="1"/>
          <p:nvPr/>
        </p:nvSpPr>
        <p:spPr>
          <a:xfrm>
            <a:off x="1926148" y="5487024"/>
            <a:ext cx="424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26C1D-798C-7EAF-403B-28C52920E9AA}"/>
              </a:ext>
            </a:extLst>
          </p:cNvPr>
          <p:cNvSpPr txBox="1"/>
          <p:nvPr/>
        </p:nvSpPr>
        <p:spPr>
          <a:xfrm>
            <a:off x="1714006" y="5717823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8C8EA-D122-BD3B-79F7-5820868997CA}"/>
              </a:ext>
            </a:extLst>
          </p:cNvPr>
          <p:cNvSpPr txBox="1"/>
          <p:nvPr/>
        </p:nvSpPr>
        <p:spPr>
          <a:xfrm>
            <a:off x="4366325" y="484854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352B6-4A22-CA9A-3026-D690A08E07F1}"/>
              </a:ext>
            </a:extLst>
          </p:cNvPr>
          <p:cNvSpPr txBox="1"/>
          <p:nvPr/>
        </p:nvSpPr>
        <p:spPr>
          <a:xfrm>
            <a:off x="3677401" y="5125546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1A292E-FC8C-BEC2-2AB6-7399F8F4C9C9}"/>
              </a:ext>
            </a:extLst>
          </p:cNvPr>
          <p:cNvSpPr txBox="1"/>
          <p:nvPr/>
        </p:nvSpPr>
        <p:spPr>
          <a:xfrm>
            <a:off x="6514279" y="410348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6A45FF-C0E6-A8C9-9679-22B257126C76}"/>
              </a:ext>
            </a:extLst>
          </p:cNvPr>
          <p:cNvSpPr txBox="1"/>
          <p:nvPr/>
        </p:nvSpPr>
        <p:spPr>
          <a:xfrm>
            <a:off x="7118673" y="430194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72BAA-77FF-86EC-5099-A99FAC971FBA}"/>
              </a:ext>
            </a:extLst>
          </p:cNvPr>
          <p:cNvSpPr txBox="1"/>
          <p:nvPr/>
        </p:nvSpPr>
        <p:spPr>
          <a:xfrm>
            <a:off x="3381997" y="148920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</p:spTree>
    <p:extLst>
      <p:ext uri="{BB962C8B-B14F-4D97-AF65-F5344CB8AC3E}">
        <p14:creationId xmlns:p14="http://schemas.microsoft.com/office/powerpoint/2010/main" val="262288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601171" y="95928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CENTRAM Service</a:t>
            </a:r>
          </a:p>
        </p:txBody>
      </p: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442A1C7A-A470-6454-FABF-BC26E631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868"/>
            <a:ext cx="10673164" cy="578013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C75658-10C1-6C7D-1C8F-59F8CBAA3DA6}"/>
              </a:ext>
            </a:extLst>
          </p:cNvPr>
          <p:cNvSpPr txBox="1"/>
          <p:nvPr/>
        </p:nvSpPr>
        <p:spPr>
          <a:xfrm>
            <a:off x="5417966" y="144820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4719733E-F452-53BF-9746-297939F6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68277"/>
              </p:ext>
            </p:extLst>
          </p:nvPr>
        </p:nvGraphicFramePr>
        <p:xfrm>
          <a:off x="10673164" y="1095021"/>
          <a:ext cx="1518836" cy="217195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1355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997481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71083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CAU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Caucedo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HAI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Haina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738021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PCR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Puerto Cortes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737190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STC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Santo Tomas de Castilla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935565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CAU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Caucedo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8812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80655D-A58E-5451-BF7F-C9B7EE5F464B}"/>
              </a:ext>
            </a:extLst>
          </p:cNvPr>
          <p:cNvSpPr txBox="1"/>
          <p:nvPr/>
        </p:nvSpPr>
        <p:spPr>
          <a:xfrm>
            <a:off x="204979" y="2583560"/>
            <a:ext cx="40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5BAC7-CBE7-A204-775D-549505CEABF4}"/>
              </a:ext>
            </a:extLst>
          </p:cNvPr>
          <p:cNvSpPr txBox="1"/>
          <p:nvPr/>
        </p:nvSpPr>
        <p:spPr>
          <a:xfrm>
            <a:off x="8375076" y="1142939"/>
            <a:ext cx="45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489D-95C2-BDA5-5473-B28791A16A81}"/>
              </a:ext>
            </a:extLst>
          </p:cNvPr>
          <p:cNvSpPr txBox="1"/>
          <p:nvPr/>
        </p:nvSpPr>
        <p:spPr>
          <a:xfrm>
            <a:off x="7687756" y="457894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4971A-A210-E9B7-37A6-8C4BB9720DFC}"/>
              </a:ext>
            </a:extLst>
          </p:cNvPr>
          <p:cNvSpPr txBox="1"/>
          <p:nvPr/>
        </p:nvSpPr>
        <p:spPr>
          <a:xfrm>
            <a:off x="8034535" y="1586708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6EDB8-8A77-3091-70ED-A8E003129822}"/>
              </a:ext>
            </a:extLst>
          </p:cNvPr>
          <p:cNvSpPr txBox="1"/>
          <p:nvPr/>
        </p:nvSpPr>
        <p:spPr>
          <a:xfrm>
            <a:off x="525186" y="249608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58952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0" y="22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714157" y="184940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BELIZE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C75658-10C1-6C7D-1C8F-59F8CBAA3DA6}"/>
              </a:ext>
            </a:extLst>
          </p:cNvPr>
          <p:cNvSpPr txBox="1"/>
          <p:nvPr/>
        </p:nvSpPr>
        <p:spPr>
          <a:xfrm>
            <a:off x="1340071" y="1903961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4B4D5B-E14C-F7EC-8837-6D7E0DB82266}"/>
              </a:ext>
            </a:extLst>
          </p:cNvPr>
          <p:cNvSpPr txBox="1"/>
          <p:nvPr/>
        </p:nvSpPr>
        <p:spPr>
          <a:xfrm>
            <a:off x="4286254" y="1765465"/>
            <a:ext cx="45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EF19F-2A62-A13F-0889-C896E9FF1FB2}"/>
              </a:ext>
            </a:extLst>
          </p:cNvPr>
          <p:cNvSpPr txBox="1"/>
          <p:nvPr/>
        </p:nvSpPr>
        <p:spPr>
          <a:xfrm>
            <a:off x="8191500" y="3536765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BGI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FDE37B-0A3B-DD7D-A4FB-FCB0A004D413}"/>
              </a:ext>
            </a:extLst>
          </p:cNvPr>
          <p:cNvSpPr txBox="1"/>
          <p:nvPr/>
        </p:nvSpPr>
        <p:spPr>
          <a:xfrm>
            <a:off x="7315200" y="4566864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AE9E4A5-8E32-AE7C-AAFA-09AB84099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1183614"/>
            <a:ext cx="10901959" cy="56911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568076-A3EB-349D-6B50-BF864ADB04D6}"/>
              </a:ext>
            </a:extLst>
          </p:cNvPr>
          <p:cNvSpPr txBox="1"/>
          <p:nvPr/>
        </p:nvSpPr>
        <p:spPr>
          <a:xfrm>
            <a:off x="6263780" y="198358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7A45FC-FCD1-F746-9EE3-E5EDD7A530E3}"/>
              </a:ext>
            </a:extLst>
          </p:cNvPr>
          <p:cNvSpPr txBox="1"/>
          <p:nvPr/>
        </p:nvSpPr>
        <p:spPr>
          <a:xfrm>
            <a:off x="392658" y="2180960"/>
            <a:ext cx="414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BZE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54FC1C-713C-C8CE-1975-174BD0EA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11126"/>
              </p:ext>
            </p:extLst>
          </p:nvPr>
        </p:nvGraphicFramePr>
        <p:xfrm>
          <a:off x="10898657" y="1201071"/>
          <a:ext cx="1260225" cy="12282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2584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827641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46928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BZE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Belize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685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3DB095-52ED-1749-4D12-CE95BAF9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" y="1251133"/>
            <a:ext cx="10526826" cy="5615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292146" y="127330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SURINAME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97DA4D4-322A-8A66-E2FF-31CB6B43A2E2}"/>
              </a:ext>
            </a:extLst>
          </p:cNvPr>
          <p:cNvSpPr txBox="1"/>
          <p:nvPr/>
        </p:nvSpPr>
        <p:spPr>
          <a:xfrm>
            <a:off x="532960" y="485594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MIT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4719733E-F452-53BF-9746-297939F6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77782"/>
              </p:ext>
            </p:extLst>
          </p:nvPr>
        </p:nvGraphicFramePr>
        <p:xfrm>
          <a:off x="10538219" y="1251133"/>
          <a:ext cx="1642388" cy="26341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53434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1088954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83539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r>
                        <a:rPr lang="en-US" sz="1000" b="1" dirty="0"/>
                        <a:t>CTG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162340"/>
                  </a:ext>
                </a:extLst>
              </a:tr>
              <a:tr h="295938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r>
                        <a:rPr lang="en-US" sz="1000" b="1" dirty="0"/>
                        <a:t>CAU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Caucedo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3415617"/>
                  </a:ext>
                </a:extLst>
              </a:tr>
              <a:tr h="267300">
                <a:tc>
                  <a:txBody>
                    <a:bodyPr/>
                    <a:lstStyle/>
                    <a:p>
                      <a:r>
                        <a:rPr lang="en-US" sz="1000" b="1" dirty="0"/>
                        <a:t>PTS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Point </a:t>
                      </a:r>
                      <a:r>
                        <a:rPr lang="en-US" sz="900" b="1" dirty="0" err="1"/>
                        <a:t>Lisas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2265225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US" sz="1000" b="1" dirty="0"/>
                        <a:t>PBM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Paramaribo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477045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en-US" sz="1000" b="1" dirty="0"/>
                        <a:t>PTS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Point </a:t>
                      </a:r>
                      <a:r>
                        <a:rPr lang="en-US" sz="900" b="1" dirty="0" err="1"/>
                        <a:t>Lisas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458551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r>
                        <a:rPr lang="de-DE" sz="1000" b="1" dirty="0"/>
                        <a:t>CTG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Cartagena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61557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80655D-A58E-5451-BF7F-C9B7EE5F464B}"/>
              </a:ext>
            </a:extLst>
          </p:cNvPr>
          <p:cNvSpPr txBox="1"/>
          <p:nvPr/>
        </p:nvSpPr>
        <p:spPr>
          <a:xfrm>
            <a:off x="1871709" y="155557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5BAC7-CBE7-A204-775D-549505CEABF4}"/>
              </a:ext>
            </a:extLst>
          </p:cNvPr>
          <p:cNvSpPr txBox="1"/>
          <p:nvPr/>
        </p:nvSpPr>
        <p:spPr>
          <a:xfrm>
            <a:off x="4519106" y="1417076"/>
            <a:ext cx="45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D13C7-D172-10CA-3FAC-AF50658C03E1}"/>
              </a:ext>
            </a:extLst>
          </p:cNvPr>
          <p:cNvSpPr txBox="1"/>
          <p:nvPr/>
        </p:nvSpPr>
        <p:spPr>
          <a:xfrm>
            <a:off x="10058601" y="6220384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PBM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E9738-0983-3CE3-267A-E1ED18D9593F}"/>
              </a:ext>
            </a:extLst>
          </p:cNvPr>
          <p:cNvSpPr txBox="1"/>
          <p:nvPr/>
        </p:nvSpPr>
        <p:spPr>
          <a:xfrm>
            <a:off x="7667879" y="4420591"/>
            <a:ext cx="409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489D-95C2-BDA5-5473-B28791A16A81}"/>
              </a:ext>
            </a:extLst>
          </p:cNvPr>
          <p:cNvSpPr txBox="1"/>
          <p:nvPr/>
        </p:nvSpPr>
        <p:spPr>
          <a:xfrm>
            <a:off x="7687756" y="457894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CAAC93-1D55-6689-5E9D-432E90C98B60}"/>
              </a:ext>
            </a:extLst>
          </p:cNvPr>
          <p:cNvSpPr txBox="1"/>
          <p:nvPr/>
        </p:nvSpPr>
        <p:spPr>
          <a:xfrm>
            <a:off x="2073046" y="4559090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371643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-24334" y="-1"/>
            <a:ext cx="12216333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18A68B-D8C3-3F18-F9B1-478EBDC8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34" y="1130043"/>
            <a:ext cx="10919165" cy="57279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2841702" y="86061"/>
            <a:ext cx="5621234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GUYANA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01B49C-8812-1630-9CAF-D7ED057D74F9}"/>
              </a:ext>
            </a:extLst>
          </p:cNvPr>
          <p:cNvSpPr txBox="1"/>
          <p:nvPr/>
        </p:nvSpPr>
        <p:spPr>
          <a:xfrm>
            <a:off x="8462936" y="4775232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68076-A3EB-349D-6B50-BF864ADB04D6}"/>
              </a:ext>
            </a:extLst>
          </p:cNvPr>
          <p:cNvSpPr txBox="1"/>
          <p:nvPr/>
        </p:nvSpPr>
        <p:spPr>
          <a:xfrm>
            <a:off x="10492060" y="6382710"/>
            <a:ext cx="457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8C3E46-86FB-814B-CCD6-F29B82EA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4567"/>
              </p:ext>
            </p:extLst>
          </p:nvPr>
        </p:nvGraphicFramePr>
        <p:xfrm>
          <a:off x="10894831" y="1130043"/>
          <a:ext cx="1279820" cy="28995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9310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840510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71083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CTG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KIN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Kingston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345783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CAU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Caucedo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BGI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Bridgetown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3415617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POS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Port of Spain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3073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GEO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Georgetown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829642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POS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Port of Spain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90110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BGI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Bridgetown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905271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de-DE" sz="1000" b="1" dirty="0"/>
                        <a:t>C</a:t>
                      </a:r>
                      <a:r>
                        <a:rPr lang="en-US" sz="1000" b="1" dirty="0"/>
                        <a:t>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Cartagena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9071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4163D0-987E-EA01-4773-834CEA30A202}"/>
              </a:ext>
            </a:extLst>
          </p:cNvPr>
          <p:cNvSpPr txBox="1"/>
          <p:nvPr/>
        </p:nvSpPr>
        <p:spPr>
          <a:xfrm>
            <a:off x="9576897" y="3664590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BGI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E44B3-B8B3-C2B8-0225-C59EDF2D353A}"/>
              </a:ext>
            </a:extLst>
          </p:cNvPr>
          <p:cNvSpPr txBox="1"/>
          <p:nvPr/>
        </p:nvSpPr>
        <p:spPr>
          <a:xfrm>
            <a:off x="4449251" y="1783238"/>
            <a:ext cx="45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322B3-EE5C-3005-C606-A90C5366861B}"/>
              </a:ext>
            </a:extLst>
          </p:cNvPr>
          <p:cNvSpPr txBox="1"/>
          <p:nvPr/>
        </p:nvSpPr>
        <p:spPr>
          <a:xfrm>
            <a:off x="1050356" y="199426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D4401-E772-5EE8-6E08-4834D3F10D51}"/>
              </a:ext>
            </a:extLst>
          </p:cNvPr>
          <p:cNvSpPr txBox="1"/>
          <p:nvPr/>
        </p:nvSpPr>
        <p:spPr>
          <a:xfrm>
            <a:off x="1297169" y="4904677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78420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-24333" y="-1"/>
            <a:ext cx="121920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3C8971-D6BB-8BF2-6959-0598CD07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" y="1133280"/>
            <a:ext cx="10877480" cy="57247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2841702" y="86061"/>
            <a:ext cx="5621234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TRINIDAD GUYANA Service (TGS)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01B49C-8812-1630-9CAF-D7ED057D74F9}"/>
              </a:ext>
            </a:extLst>
          </p:cNvPr>
          <p:cNvSpPr txBox="1"/>
          <p:nvPr/>
        </p:nvSpPr>
        <p:spPr>
          <a:xfrm>
            <a:off x="3664434" y="2686951"/>
            <a:ext cx="409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68076-A3EB-349D-6B50-BF864ADB04D6}"/>
              </a:ext>
            </a:extLst>
          </p:cNvPr>
          <p:cNvSpPr txBox="1"/>
          <p:nvPr/>
        </p:nvSpPr>
        <p:spPr>
          <a:xfrm>
            <a:off x="6432205" y="5179301"/>
            <a:ext cx="457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8C3E46-86FB-814B-CCD6-F29B82EA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4201"/>
              </p:ext>
            </p:extLst>
          </p:nvPr>
        </p:nvGraphicFramePr>
        <p:xfrm>
          <a:off x="10894830" y="1130043"/>
          <a:ext cx="1272837" cy="12243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6913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835924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71083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89800">
                <a:tc>
                  <a:txBody>
                    <a:bodyPr/>
                    <a:lstStyle/>
                    <a:p>
                      <a:r>
                        <a:rPr lang="en-US" sz="1000" b="1" dirty="0"/>
                        <a:t>PTS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Pint </a:t>
                      </a:r>
                      <a:r>
                        <a:rPr lang="en-US" sz="900" b="1" dirty="0" err="1"/>
                        <a:t>Lisas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r>
                        <a:rPr lang="en-US" sz="1000" b="1" dirty="0"/>
                        <a:t>GEO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Georgetown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r>
                        <a:rPr lang="en-US" sz="1000" b="1" dirty="0"/>
                        <a:t>PTS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Point </a:t>
                      </a:r>
                      <a:r>
                        <a:rPr lang="en-US" sz="900" b="1" dirty="0" err="1"/>
                        <a:t>Lisas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341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-33116" y="-16257"/>
            <a:ext cx="12225116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479265" y="68977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MITMAR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C75658-10C1-6C7D-1C8F-59F8CBAA3DA6}"/>
              </a:ext>
            </a:extLst>
          </p:cNvPr>
          <p:cNvSpPr txBox="1"/>
          <p:nvPr/>
        </p:nvSpPr>
        <p:spPr>
          <a:xfrm>
            <a:off x="2398569" y="1330804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77169-5821-4AF8-B6A5-54F68AE95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5953"/>
            <a:ext cx="10136445" cy="58020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637BD3-9687-FE23-3ED5-79904AEAA4F9}"/>
              </a:ext>
            </a:extLst>
          </p:cNvPr>
          <p:cNvSpPr txBox="1"/>
          <p:nvPr/>
        </p:nvSpPr>
        <p:spPr>
          <a:xfrm>
            <a:off x="7694047" y="249763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GUB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F0D4B-901A-90F0-F90A-44CD54A2D1D7}"/>
              </a:ext>
            </a:extLst>
          </p:cNvPr>
          <p:cNvGrpSpPr/>
          <p:nvPr/>
        </p:nvGrpSpPr>
        <p:grpSpPr>
          <a:xfrm>
            <a:off x="-19662" y="6084779"/>
            <a:ext cx="898219" cy="833229"/>
            <a:chOff x="7310437" y="322842"/>
            <a:chExt cx="898219" cy="833229"/>
          </a:xfrm>
        </p:grpSpPr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BAA37991-1705-A3DC-FD7D-1E8DC05B5C90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13CD0A-60C2-58AB-467A-94545BF67A40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F84087-E841-E2F8-4381-D51F5862DDEC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DEF461-A089-8133-D15A-66DA6BC7B47F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6357C2-5860-4F3D-4E85-A2DA27AD1FF8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568CE9-444A-3AB5-B5BF-A5529763EAFB}"/>
              </a:ext>
            </a:extLst>
          </p:cNvPr>
          <p:cNvSpPr txBox="1"/>
          <p:nvPr/>
        </p:nvSpPr>
        <p:spPr>
          <a:xfrm>
            <a:off x="6637689" y="327424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C814F-13EB-F110-4103-7FB0A33CC9F1}"/>
              </a:ext>
            </a:extLst>
          </p:cNvPr>
          <p:cNvSpPr txBox="1"/>
          <p:nvPr/>
        </p:nvSpPr>
        <p:spPr>
          <a:xfrm>
            <a:off x="668829" y="4573964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F04E0-8F58-1F1A-7549-9F5A1E4687AC}"/>
              </a:ext>
            </a:extLst>
          </p:cNvPr>
          <p:cNvSpPr txBox="1"/>
          <p:nvPr/>
        </p:nvSpPr>
        <p:spPr>
          <a:xfrm>
            <a:off x="4055080" y="3823790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4719733E-F452-53BF-9746-297939F6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57431"/>
              </p:ext>
            </p:extLst>
          </p:nvPr>
        </p:nvGraphicFramePr>
        <p:xfrm>
          <a:off x="10136445" y="1050917"/>
          <a:ext cx="2072112" cy="167854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41908">
                  <a:extLst>
                    <a:ext uri="{9D8B030D-6E8A-4147-A177-3AD203B41FA5}">
                      <a16:colId xmlns:a16="http://schemas.microsoft.com/office/drawing/2014/main" val="3438310155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1013088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8187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254419">
                <a:tc rowSpan="5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CTG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Cartagena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607893"/>
                  </a:ext>
                </a:extLst>
              </a:tr>
              <a:tr h="266138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2097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GUB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Guranao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477045"/>
                  </a:ext>
                </a:extLst>
              </a:tr>
              <a:tr h="266137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MAR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Maracaibo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6155718"/>
                  </a:ext>
                </a:extLst>
              </a:tr>
              <a:tr h="266137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CTG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1" dirty="0"/>
                        <a:t>Cartagena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822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6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916B6-D4EA-0D58-9023-091AA5689FF0}"/>
              </a:ext>
            </a:extLst>
          </p:cNvPr>
          <p:cNvSpPr/>
          <p:nvPr/>
        </p:nvSpPr>
        <p:spPr>
          <a:xfrm>
            <a:off x="-16558" y="17153"/>
            <a:ext cx="12225116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82050-2112-13D3-6148-90649A43F595}"/>
              </a:ext>
            </a:extLst>
          </p:cNvPr>
          <p:cNvSpPr/>
          <p:nvPr/>
        </p:nvSpPr>
        <p:spPr>
          <a:xfrm>
            <a:off x="3479265" y="68977"/>
            <a:ext cx="4269996" cy="981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MITVEN Service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8F8DD6F-8280-9A7F-23FF-4BDC5DE1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6" b="96998" l="3726" r="98052">
                        <a14:foregroundMark x1="3726" y1="40126" x2="12108" y2="37441"/>
                        <a14:foregroundMark x1="39627" y1="13586" x2="41914" y2="5371"/>
                        <a14:foregroundMark x1="66130" y1="6161" x2="66638" y2="3633"/>
                        <a14:foregroundMark x1="88315" y1="44866" x2="95089" y2="44866"/>
                        <a14:foregroundMark x1="27942" y1="60979" x2="18081" y2="67566"/>
                        <a14:foregroundMark x1="45216" y1="60032" x2="44962" y2="68404"/>
                        <a14:foregroundMark x1="61981" y1="63981" x2="62659" y2="68404"/>
                        <a14:foregroundMark x1="44454" y1="75829" x2="40982" y2="92259"/>
                        <a14:foregroundMark x1="30614" y1="87456" x2="34039" y2="92259"/>
                        <a14:foregroundMark x1="29882" y1="86429" x2="30299" y2="87014"/>
                        <a14:foregroundMark x1="20745" y1="73618" x2="23479" y2="77452"/>
                        <a14:foregroundMark x1="60275" y1="75585" x2="61981" y2="63665"/>
                        <a14:foregroundMark x1="58002" y1="91469" x2="58802" y2="85877"/>
                        <a14:foregroundMark x1="61981" y1="63665" x2="71719" y2="56556"/>
                        <a14:foregroundMark x1="26588" y1="95577" x2="29043" y2="97472"/>
                        <a14:foregroundMark x1="43522" y1="3160" x2="43522" y2="3160"/>
                        <a14:foregroundMark x1="66977" y1="2686" x2="66977" y2="2686"/>
                        <a14:foregroundMark x1="43946" y1="2686" x2="43946" y2="2686"/>
                        <a14:foregroundMark x1="98052" y1="45340" x2="98052" y2="45340"/>
                        <a14:backgroundMark x1="17273" y1="64771" x2="15411" y2="70932"/>
                        <a14:backgroundMark x1="25318" y1="75987" x2="28196" y2="84676"/>
                        <a14:backgroundMark x1="24809" y1="78199" x2="24809" y2="78199"/>
                        <a14:backgroundMark x1="24471" y1="78831" x2="24471" y2="78831"/>
                        <a14:backgroundMark x1="24386" y1="78041" x2="24640" y2="78041"/>
                        <a14:backgroundMark x1="24809" y1="74092" x2="24979" y2="79147"/>
                        <a14:backgroundMark x1="27858" y1="83886" x2="29890" y2="86414"/>
                        <a14:backgroundMark x1="56562" y1="82306" x2="59526" y2="84202"/>
                        <a14:backgroundMark x1="58510" y1="78041" x2="60542" y2="80095"/>
                        <a14:backgroundMark x1="58679" y1="76935" x2="59780" y2="78041"/>
                        <a14:backgroundMark x1="30567" y1="84834" x2="29975" y2="87046"/>
                        <a14:backgroundMark x1="30144" y1="87678" x2="30821" y2="86572"/>
                        <a14:backgroundMark x1="18036" y1="66983" x2="17866" y2="67141"/>
                        <a14:backgroundMark x1="13294" y1="60979" x2="13294" y2="6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9860"/>
            <a:ext cx="1777771" cy="9528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40439-2248-ECAE-C5A2-3E7F31D9B0F7}"/>
              </a:ext>
            </a:extLst>
          </p:cNvPr>
          <p:cNvGrpSpPr/>
          <p:nvPr/>
        </p:nvGrpSpPr>
        <p:grpSpPr>
          <a:xfrm>
            <a:off x="-33116" y="6041924"/>
            <a:ext cx="898219" cy="833229"/>
            <a:chOff x="7310437" y="322842"/>
            <a:chExt cx="898219" cy="833229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B0F981FF-0D60-5DEB-5BB0-061CAC1B0EE3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04551-8A15-8792-CC01-A128F2E9FEE4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1725-FCBD-664C-D41D-AA667002A90B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5978E-92CF-DA1B-CE93-769502C50450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907C5-CB1B-5B7D-90DD-721300370A6C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C75658-10C1-6C7D-1C8F-59F8CBAA3DA6}"/>
              </a:ext>
            </a:extLst>
          </p:cNvPr>
          <p:cNvSpPr txBox="1"/>
          <p:nvPr/>
        </p:nvSpPr>
        <p:spPr>
          <a:xfrm>
            <a:off x="2398569" y="1330804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EF19F-2A62-A13F-0889-C896E9FF1FB2}"/>
              </a:ext>
            </a:extLst>
          </p:cNvPr>
          <p:cNvSpPr txBox="1"/>
          <p:nvPr/>
        </p:nvSpPr>
        <p:spPr>
          <a:xfrm>
            <a:off x="3385729" y="5125720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637BD3-9687-FE23-3ED5-79904AEAA4F9}"/>
              </a:ext>
            </a:extLst>
          </p:cNvPr>
          <p:cNvSpPr txBox="1"/>
          <p:nvPr/>
        </p:nvSpPr>
        <p:spPr>
          <a:xfrm>
            <a:off x="6205059" y="4704028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3F3E0-822C-3048-F983-5C930750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0813"/>
            <a:ext cx="10686333" cy="5834340"/>
          </a:xfrm>
          <a:prstGeom prst="rect">
            <a:avLst/>
          </a:prstGeom>
        </p:spPr>
      </p:pic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4719733E-F452-53BF-9746-297939F61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94293"/>
              </p:ext>
            </p:extLst>
          </p:nvPr>
        </p:nvGraphicFramePr>
        <p:xfrm>
          <a:off x="10434918" y="1045576"/>
          <a:ext cx="1757084" cy="338478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5082">
                  <a:extLst>
                    <a:ext uri="{9D8B030D-6E8A-4147-A177-3AD203B41FA5}">
                      <a16:colId xmlns:a16="http://schemas.microsoft.com/office/drawing/2014/main" val="3460156979"/>
                    </a:ext>
                  </a:extLst>
                </a:gridCol>
                <a:gridCol w="552074">
                  <a:extLst>
                    <a:ext uri="{9D8B030D-6E8A-4147-A177-3AD203B41FA5}">
                      <a16:colId xmlns:a16="http://schemas.microsoft.com/office/drawing/2014/main" val="1996975608"/>
                    </a:ext>
                  </a:extLst>
                </a:gridCol>
                <a:gridCol w="909928">
                  <a:extLst>
                    <a:ext uri="{9D8B030D-6E8A-4147-A177-3AD203B41FA5}">
                      <a16:colId xmlns:a16="http://schemas.microsoft.com/office/drawing/2014/main" val="3451869241"/>
                    </a:ext>
                  </a:extLst>
                </a:gridCol>
              </a:tblGrid>
              <a:tr h="35670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</a:txBody>
                  <a:tcPr>
                    <a:lnL>
                      <a:noFill/>
                    </a:lnL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3720"/>
                  </a:ext>
                </a:extLst>
              </a:tr>
              <a:tr h="351590">
                <a:tc rowSpan="5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LOOP I</a:t>
                      </a:r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730614"/>
                  </a:ext>
                </a:extLst>
              </a:tr>
              <a:tr h="275234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CTG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305456"/>
                  </a:ext>
                </a:extLst>
              </a:tr>
              <a:tr h="266355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LAG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La </a:t>
                      </a:r>
                      <a:r>
                        <a:rPr lang="en-US" sz="900" b="1" dirty="0" err="1"/>
                        <a:t>Guaira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3415617"/>
                  </a:ext>
                </a:extLst>
              </a:tr>
              <a:tr h="248600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PBL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Puerto Cabello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2265225"/>
                  </a:ext>
                </a:extLst>
              </a:tr>
              <a:tr h="351590">
                <a:tc vMerge="1"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MIT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Manzanillo (PA)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477045"/>
                  </a:ext>
                </a:extLst>
              </a:tr>
              <a:tr h="248599">
                <a:tc rowSpan="5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LOOP II</a:t>
                      </a:r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CTG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Cartagena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49068"/>
                  </a:ext>
                </a:extLst>
              </a:tr>
              <a:tr h="248599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LAG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La Guaira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349652"/>
                  </a:ext>
                </a:extLst>
              </a:tr>
              <a:tr h="248599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GUT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Guanta</a:t>
                      </a: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816403"/>
                  </a:ext>
                </a:extLst>
              </a:tr>
              <a:tr h="248599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PBL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Puerto Cabello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830943"/>
                  </a:ext>
                </a:extLst>
              </a:tr>
              <a:tr h="483436">
                <a:tc v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vert="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MIT</a:t>
                      </a:r>
                      <a:endParaRPr lang="en-US" sz="1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Manzanillo (PA)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647385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F0D4B-901A-90F0-F90A-44CD54A2D1D7}"/>
              </a:ext>
            </a:extLst>
          </p:cNvPr>
          <p:cNvGrpSpPr/>
          <p:nvPr/>
        </p:nvGrpSpPr>
        <p:grpSpPr>
          <a:xfrm>
            <a:off x="-19662" y="6084779"/>
            <a:ext cx="898219" cy="833229"/>
            <a:chOff x="7310437" y="322842"/>
            <a:chExt cx="898219" cy="833229"/>
          </a:xfrm>
        </p:grpSpPr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BAA37991-1705-A3DC-FD7D-1E8DC05B5C90}"/>
                </a:ext>
              </a:extLst>
            </p:cNvPr>
            <p:cNvSpPr/>
            <p:nvPr/>
          </p:nvSpPr>
          <p:spPr>
            <a:xfrm>
              <a:off x="7548532" y="526290"/>
              <a:ext cx="450396" cy="4191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13CD0A-60C2-58AB-467A-94545BF67A40}"/>
                </a:ext>
              </a:extLst>
            </p:cNvPr>
            <p:cNvSpPr txBox="1"/>
            <p:nvPr/>
          </p:nvSpPr>
          <p:spPr>
            <a:xfrm>
              <a:off x="7652523" y="32284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F84087-E841-E2F8-4381-D51F5862DDEC}"/>
                </a:ext>
              </a:extLst>
            </p:cNvPr>
            <p:cNvSpPr txBox="1"/>
            <p:nvPr/>
          </p:nvSpPr>
          <p:spPr>
            <a:xfrm>
              <a:off x="7974296" y="63057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DEF461-A089-8133-D15A-66DA6BC7B47F}"/>
                </a:ext>
              </a:extLst>
            </p:cNvPr>
            <p:cNvSpPr txBox="1"/>
            <p:nvPr/>
          </p:nvSpPr>
          <p:spPr>
            <a:xfrm>
              <a:off x="7657424" y="94062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6357C2-5860-4F3D-4E85-A2DA27AD1FF8}"/>
                </a:ext>
              </a:extLst>
            </p:cNvPr>
            <p:cNvSpPr txBox="1"/>
            <p:nvPr/>
          </p:nvSpPr>
          <p:spPr>
            <a:xfrm>
              <a:off x="7310437" y="630572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568CE9-444A-3AB5-B5BF-A5529763EAFB}"/>
              </a:ext>
            </a:extLst>
          </p:cNvPr>
          <p:cNvSpPr txBox="1"/>
          <p:nvPr/>
        </p:nvSpPr>
        <p:spPr>
          <a:xfrm>
            <a:off x="1016431" y="4765961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C814F-13EB-F110-4103-7FB0A33CC9F1}"/>
              </a:ext>
            </a:extLst>
          </p:cNvPr>
          <p:cNvSpPr txBox="1"/>
          <p:nvPr/>
        </p:nvSpPr>
        <p:spPr>
          <a:xfrm>
            <a:off x="8840234" y="3957983"/>
            <a:ext cx="435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21ADD-5F74-8225-F4D7-90903E4B13A6}"/>
              </a:ext>
            </a:extLst>
          </p:cNvPr>
          <p:cNvSpPr txBox="1"/>
          <p:nvPr/>
        </p:nvSpPr>
        <p:spPr>
          <a:xfrm>
            <a:off x="8177627" y="4026493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PBL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0C672A-82C2-18E0-AD15-4F37DCBD3F6B}"/>
              </a:ext>
            </a:extLst>
          </p:cNvPr>
          <p:cNvSpPr txBox="1"/>
          <p:nvPr/>
        </p:nvSpPr>
        <p:spPr>
          <a:xfrm>
            <a:off x="3553400" y="4096482"/>
            <a:ext cx="43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213202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D8D488A9206C42A59A604328F8BA91" ma:contentTypeVersion="18" ma:contentTypeDescription="Crear nuevo documento." ma:contentTypeScope="" ma:versionID="ace05e9e68117084fcaaffbd953ff9f0">
  <xsd:schema xmlns:xsd="http://www.w3.org/2001/XMLSchema" xmlns:xs="http://www.w3.org/2001/XMLSchema" xmlns:p="http://schemas.microsoft.com/office/2006/metadata/properties" xmlns:ns2="70c3d668-4af6-44e4-a7d1-cce5d6f45dc4" xmlns:ns3="69699edb-0dd1-45ef-9f6e-eec0c0507be5" xmlns:ns4="c069cf84-ebb3-4cd2-b57f-dd00aeb2e43d" targetNamespace="http://schemas.microsoft.com/office/2006/metadata/properties" ma:root="true" ma:fieldsID="1c0c1a1222d3b6c5fbbc8ade3dbd17e9" ns2:_="" ns3:_="" ns4:_="">
    <xsd:import namespace="70c3d668-4af6-44e4-a7d1-cce5d6f45dc4"/>
    <xsd:import namespace="69699edb-0dd1-45ef-9f6e-eec0c0507be5"/>
    <xsd:import namespace="c069cf84-ebb3-4cd2-b57f-dd00aeb2e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3d668-4af6-44e4-a7d1-cce5d6f4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8ac10687-b375-48e8-93bc-6b02863ebe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99edb-0dd1-45ef-9f6e-eec0c0507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9cf84-ebb3-4cd2-b57f-dd00aeb2e43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0d21f38-9e0c-4773-92b6-7259f5a20598}" ma:internalName="TaxCatchAll" ma:showField="CatchAllData" ma:web="c069cf84-ebb3-4cd2-b57f-dd00aeb2e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c3d668-4af6-44e4-a7d1-cce5d6f45dc4">
      <Terms xmlns="http://schemas.microsoft.com/office/infopath/2007/PartnerControls"/>
    </lcf76f155ced4ddcb4097134ff3c332f>
    <TaxCatchAll xmlns="c069cf84-ebb3-4cd2-b57f-dd00aeb2e43d" xsi:nil="true"/>
  </documentManagement>
</p:properties>
</file>

<file path=customXml/itemProps1.xml><?xml version="1.0" encoding="utf-8"?>
<ds:datastoreItem xmlns:ds="http://schemas.openxmlformats.org/officeDocument/2006/customXml" ds:itemID="{4BA9E221-3B1A-4BA3-9739-A1FD32E62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C3561-EB2C-4367-AED4-6AA68A083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c3d668-4af6-44e4-a7d1-cce5d6f45dc4"/>
    <ds:schemaRef ds:uri="69699edb-0dd1-45ef-9f6e-eec0c0507be5"/>
    <ds:schemaRef ds:uri="c069cf84-ebb3-4cd2-b57f-dd00aeb2e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B7B3A9-EEF8-4931-A8CB-9EDD17E080AE}">
  <ds:schemaRefs>
    <ds:schemaRef ds:uri="http://purl.org/dc/dcmitype/"/>
    <ds:schemaRef ds:uri="http://purl.org/dc/terms/"/>
    <ds:schemaRef ds:uri="http://schemas.microsoft.com/office/2006/documentManagement/types"/>
    <ds:schemaRef ds:uri="69699edb-0dd1-45ef-9f6e-eec0c0507be5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069cf84-ebb3-4cd2-b57f-dd00aeb2e43d"/>
    <ds:schemaRef ds:uri="70c3d668-4af6-44e4-a7d1-cce5d6f45dc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301</Words>
  <Application>Microsoft Office PowerPoint</Application>
  <PresentationFormat>Widescreen</PresentationFormat>
  <Paragraphs>238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Roselius - PyC</dc:creator>
  <cp:lastModifiedBy>Mike Roselius - PyC</cp:lastModifiedBy>
  <cp:revision>6</cp:revision>
  <dcterms:created xsi:type="dcterms:W3CDTF">2022-09-26T20:41:45Z</dcterms:created>
  <dcterms:modified xsi:type="dcterms:W3CDTF">2025-01-23T22:28:27Z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0x0101004BD8D488A9206C42A59A604328F8BA91</vt:lpwstr>
  </property>
  <property fmtid="{D5CDD505-2E9C-101B-9397-08002B2CF9AE}" pid="3" name="MediaServiceImageTags">
    <vt:lpwstr/>
  </property>
</Properties>
</file>